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3"/>
  </p:notesMasterIdLst>
  <p:handoutMasterIdLst>
    <p:handoutMasterId r:id="rId4"/>
  </p:handoutMasterIdLst>
  <p:sldIdLst>
    <p:sldId id="342" r:id="rId2"/>
  </p:sldIdLst>
  <p:sldSz cx="9144000" cy="6858000" type="screen4x3"/>
  <p:notesSz cx="6950075" cy="923607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02" autoAdjust="0"/>
    <p:restoredTop sz="86427" autoAdjust="0"/>
  </p:normalViewPr>
  <p:slideViewPr>
    <p:cSldViewPr>
      <p:cViewPr varScale="1">
        <p:scale>
          <a:sx n="114" d="100"/>
          <a:sy n="114" d="100"/>
        </p:scale>
        <p:origin x="162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2904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3" y="4"/>
            <a:ext cx="3012329" cy="463549"/>
          </a:xfrm>
          <a:prstGeom prst="rect">
            <a:avLst/>
          </a:prstGeom>
        </p:spPr>
        <p:txBody>
          <a:bodyPr vert="horz" lIns="91430" tIns="45714" rIns="91430" bIns="45714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36176" y="4"/>
            <a:ext cx="3012329" cy="463549"/>
          </a:xfrm>
          <a:prstGeom prst="rect">
            <a:avLst/>
          </a:prstGeom>
        </p:spPr>
        <p:txBody>
          <a:bodyPr vert="horz" lIns="91430" tIns="45714" rIns="91430" bIns="45714" rtlCol="0"/>
          <a:lstStyle>
            <a:lvl1pPr algn="r">
              <a:defRPr sz="1200"/>
            </a:lvl1pPr>
          </a:lstStyle>
          <a:p>
            <a:fld id="{33A9B828-6977-43F9-9918-3DDF0B230FF0}" type="datetimeFigureOut">
              <a:rPr lang="es-MX" smtClean="0"/>
              <a:t>21/04/2025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3" y="8772529"/>
            <a:ext cx="3012329" cy="463549"/>
          </a:xfrm>
          <a:prstGeom prst="rect">
            <a:avLst/>
          </a:prstGeom>
        </p:spPr>
        <p:txBody>
          <a:bodyPr vert="horz" lIns="91430" tIns="45714" rIns="91430" bIns="45714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36176" y="8772529"/>
            <a:ext cx="3012329" cy="463549"/>
          </a:xfrm>
          <a:prstGeom prst="rect">
            <a:avLst/>
          </a:prstGeom>
        </p:spPr>
        <p:txBody>
          <a:bodyPr vert="horz" lIns="91430" tIns="45714" rIns="91430" bIns="45714" rtlCol="0" anchor="b"/>
          <a:lstStyle>
            <a:lvl1pPr algn="r">
              <a:defRPr sz="1200"/>
            </a:lvl1pPr>
          </a:lstStyle>
          <a:p>
            <a:fld id="{BBA6E75F-B58F-4605-8958-C5CD94A35FD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48877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3" y="4"/>
            <a:ext cx="3012329" cy="461963"/>
          </a:xfrm>
          <a:prstGeom prst="rect">
            <a:avLst/>
          </a:prstGeom>
        </p:spPr>
        <p:txBody>
          <a:bodyPr vert="horz" lIns="91430" tIns="45714" rIns="91430" bIns="45714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36176" y="4"/>
            <a:ext cx="3012329" cy="461963"/>
          </a:xfrm>
          <a:prstGeom prst="rect">
            <a:avLst/>
          </a:prstGeom>
        </p:spPr>
        <p:txBody>
          <a:bodyPr vert="horz" lIns="91430" tIns="45714" rIns="91430" bIns="45714" rtlCol="0"/>
          <a:lstStyle>
            <a:lvl1pPr algn="r">
              <a:defRPr sz="1200"/>
            </a:lvl1pPr>
          </a:lstStyle>
          <a:p>
            <a:fld id="{33E576A4-FC4F-41F8-A9B5-EA88016C21F1}" type="datetimeFigureOut">
              <a:rPr lang="es-MX" smtClean="0"/>
              <a:pPr/>
              <a:t>21/04/2025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4" rIns="91430" bIns="45714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95639" y="4387850"/>
            <a:ext cx="5558801" cy="4156076"/>
          </a:xfrm>
          <a:prstGeom prst="rect">
            <a:avLst/>
          </a:prstGeom>
        </p:spPr>
        <p:txBody>
          <a:bodyPr vert="horz" lIns="91430" tIns="45714" rIns="91430" bIns="45714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3" y="8772527"/>
            <a:ext cx="3012329" cy="461963"/>
          </a:xfrm>
          <a:prstGeom prst="rect">
            <a:avLst/>
          </a:prstGeom>
        </p:spPr>
        <p:txBody>
          <a:bodyPr vert="horz" lIns="91430" tIns="45714" rIns="91430" bIns="45714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36176" y="8772527"/>
            <a:ext cx="3012329" cy="461963"/>
          </a:xfrm>
          <a:prstGeom prst="rect">
            <a:avLst/>
          </a:prstGeom>
        </p:spPr>
        <p:txBody>
          <a:bodyPr vert="horz" lIns="91430" tIns="45714" rIns="91430" bIns="45714" rtlCol="0" anchor="b"/>
          <a:lstStyle>
            <a:lvl1pPr algn="r">
              <a:defRPr sz="1200"/>
            </a:lvl1pPr>
          </a:lstStyle>
          <a:p>
            <a:fld id="{29AF8C10-08F2-4EA0-AA31-71FB1D628448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3882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A2D6-8307-475F-B685-8EB3F9476311}" type="datetimeFigureOut">
              <a:rPr lang="es-MX" smtClean="0"/>
              <a:pPr/>
              <a:t>21/04/2025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0EB3-E9A3-49C7-85C1-11046DD9679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92631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A2D6-8307-475F-B685-8EB3F9476311}" type="datetimeFigureOut">
              <a:rPr lang="es-MX" smtClean="0"/>
              <a:pPr/>
              <a:t>21/04/2025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0EB3-E9A3-49C7-85C1-11046DD9679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05863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A2D6-8307-475F-B685-8EB3F9476311}" type="datetimeFigureOut">
              <a:rPr lang="es-MX" smtClean="0"/>
              <a:pPr/>
              <a:t>21/04/2025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0EB3-E9A3-49C7-85C1-11046DD9679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9082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A2D6-8307-475F-B685-8EB3F9476311}" type="datetimeFigureOut">
              <a:rPr lang="es-MX" smtClean="0"/>
              <a:pPr/>
              <a:t>21/04/2025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0EB3-E9A3-49C7-85C1-11046DD9679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020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A2D6-8307-475F-B685-8EB3F9476311}" type="datetimeFigureOut">
              <a:rPr lang="es-MX" smtClean="0"/>
              <a:pPr/>
              <a:t>21/04/2025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0EB3-E9A3-49C7-85C1-11046DD9679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92703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A2D6-8307-475F-B685-8EB3F9476311}" type="datetimeFigureOut">
              <a:rPr lang="es-MX" smtClean="0"/>
              <a:pPr/>
              <a:t>21/04/2025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0EB3-E9A3-49C7-85C1-11046DD9679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68928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A2D6-8307-475F-B685-8EB3F9476311}" type="datetimeFigureOut">
              <a:rPr lang="es-MX" smtClean="0"/>
              <a:pPr/>
              <a:t>21/04/2025</a:t>
            </a:fld>
            <a:endParaRPr lang="es-MX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0EB3-E9A3-49C7-85C1-11046DD9679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23149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A2D6-8307-475F-B685-8EB3F9476311}" type="datetimeFigureOut">
              <a:rPr lang="es-MX" smtClean="0"/>
              <a:pPr/>
              <a:t>21/04/2025</a:t>
            </a:fld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0EB3-E9A3-49C7-85C1-11046DD9679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0456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A2D6-8307-475F-B685-8EB3F9476311}" type="datetimeFigureOut">
              <a:rPr lang="es-MX" smtClean="0"/>
              <a:pPr/>
              <a:t>21/04/2025</a:t>
            </a:fld>
            <a:endParaRPr lang="es-MX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0EB3-E9A3-49C7-85C1-11046DD9679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1493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A2D6-8307-475F-B685-8EB3F9476311}" type="datetimeFigureOut">
              <a:rPr lang="es-MX" smtClean="0"/>
              <a:pPr/>
              <a:t>21/04/2025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0EB3-E9A3-49C7-85C1-11046DD9679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63478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A2D6-8307-475F-B685-8EB3F9476311}" type="datetimeFigureOut">
              <a:rPr lang="es-MX" smtClean="0"/>
              <a:pPr/>
              <a:t>21/04/2025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F0EB3-E9A3-49C7-85C1-11046DD9679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89826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FA2D6-8307-475F-B685-8EB3F9476311}" type="datetimeFigureOut">
              <a:rPr lang="es-MX" smtClean="0"/>
              <a:pPr/>
              <a:t>21/04/2025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F0EB3-E9A3-49C7-85C1-11046DD9679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79019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447" y="3449054"/>
            <a:ext cx="1379410" cy="1866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7" name="52 CuadroTexto"/>
          <p:cNvSpPr txBox="1"/>
          <p:nvPr/>
        </p:nvSpPr>
        <p:spPr>
          <a:xfrm>
            <a:off x="1898002" y="3605740"/>
            <a:ext cx="1131580" cy="1177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>
                <a:solidFill>
                  <a:schemeClr val="tx2">
                    <a:lumMod val="50000"/>
                  </a:schemeClr>
                </a:solidFill>
              </a:rPr>
              <a:t>Auxiliares de Planeación:, Galván de Anda Gustavo Javier, Herrera Briones Julio César, </a:t>
            </a:r>
            <a:r>
              <a:rPr lang="es-MX" sz="900" dirty="0" err="1">
                <a:solidFill>
                  <a:schemeClr val="tx2">
                    <a:lumMod val="50000"/>
                  </a:schemeClr>
                </a:solidFill>
              </a:rPr>
              <a:t>Lan</a:t>
            </a:r>
            <a:r>
              <a:rPr lang="es-MX" sz="900" dirty="0">
                <a:solidFill>
                  <a:schemeClr val="tx2">
                    <a:lumMod val="50000"/>
                  </a:schemeClr>
                </a:solidFill>
              </a:rPr>
              <a:t> Sandy Mancilla Martínez </a:t>
            </a:r>
          </a:p>
          <a:p>
            <a:pPr algn="ctr"/>
            <a:endParaRPr lang="es-MX" sz="750" dirty="0"/>
          </a:p>
        </p:txBody>
      </p:sp>
      <p:pic>
        <p:nvPicPr>
          <p:cNvPr id="60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150" y="3113087"/>
            <a:ext cx="1301242" cy="10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944092"/>
            <a:ext cx="2514453" cy="476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822196"/>
            <a:ext cx="1672822" cy="69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078" y="1484784"/>
            <a:ext cx="1619161" cy="633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11 CuadroTexto"/>
          <p:cNvSpPr txBox="1"/>
          <p:nvPr/>
        </p:nvSpPr>
        <p:spPr>
          <a:xfrm>
            <a:off x="5115850" y="1525383"/>
            <a:ext cx="146411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>
                <a:solidFill>
                  <a:schemeClr val="tx2">
                    <a:lumMod val="50000"/>
                  </a:schemeClr>
                </a:solidFill>
              </a:rPr>
              <a:t>Asesor del Presidente: </a:t>
            </a:r>
            <a:r>
              <a:rPr lang="es-MX" sz="900" b="1" dirty="0" smtClean="0">
                <a:solidFill>
                  <a:schemeClr val="tx2">
                    <a:lumMod val="50000"/>
                  </a:schemeClr>
                </a:solidFill>
              </a:rPr>
              <a:t>Lic. </a:t>
            </a:r>
            <a:r>
              <a:rPr lang="es-MX" sz="900" dirty="0" smtClean="0"/>
              <a:t>Emanuel Alejandro Tinajero Morales</a:t>
            </a:r>
            <a:endParaRPr lang="es-MX" sz="900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28" name="27 Conector recto"/>
          <p:cNvCxnSpPr/>
          <p:nvPr/>
        </p:nvCxnSpPr>
        <p:spPr>
          <a:xfrm flipV="1">
            <a:off x="4463989" y="1411427"/>
            <a:ext cx="0" cy="118602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 flipV="1">
            <a:off x="2537128" y="2576945"/>
            <a:ext cx="4104741" cy="332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 flipV="1">
            <a:off x="2540009" y="2602073"/>
            <a:ext cx="0" cy="15666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31 CuadroTexto"/>
          <p:cNvSpPr txBox="1"/>
          <p:nvPr/>
        </p:nvSpPr>
        <p:spPr>
          <a:xfrm>
            <a:off x="1172370" y="5775689"/>
            <a:ext cx="1977124" cy="24820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sz="1013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PRESIDENCIA MUNICIPAL</a:t>
            </a:r>
          </a:p>
        </p:txBody>
      </p:sp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2807" y="2747290"/>
            <a:ext cx="1500927" cy="712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33 CuadroTexto"/>
          <p:cNvSpPr txBox="1"/>
          <p:nvPr/>
        </p:nvSpPr>
        <p:spPr>
          <a:xfrm>
            <a:off x="1721175" y="2738476"/>
            <a:ext cx="15085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>
                <a:solidFill>
                  <a:schemeClr val="tx2">
                    <a:lumMod val="50000"/>
                  </a:schemeClr>
                </a:solidFill>
              </a:rPr>
              <a:t>Coordinadora de Planeación</a:t>
            </a:r>
            <a:r>
              <a:rPr lang="es-MX" sz="900" dirty="0">
                <a:solidFill>
                  <a:schemeClr val="tx2">
                    <a:lumMod val="50000"/>
                  </a:schemeClr>
                </a:solidFill>
              </a:rPr>
              <a:t>: T.S.U. en Artes Escénicas Ana Paula Gamba Sánchez</a:t>
            </a:r>
          </a:p>
        </p:txBody>
      </p:sp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460" y="2727643"/>
            <a:ext cx="1723348" cy="736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" name="42 CuadroTexto"/>
          <p:cNvSpPr txBox="1"/>
          <p:nvPr/>
        </p:nvSpPr>
        <p:spPr>
          <a:xfrm>
            <a:off x="3219825" y="2886604"/>
            <a:ext cx="10340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>
                <a:solidFill>
                  <a:schemeClr val="tx2">
                    <a:lumMod val="50000"/>
                  </a:schemeClr>
                </a:solidFill>
              </a:rPr>
              <a:t>Coordinadora de Enlace </a:t>
            </a:r>
          </a:p>
          <a:p>
            <a:pPr algn="ctr"/>
            <a:r>
              <a:rPr lang="es-MX" sz="900" b="1" dirty="0">
                <a:solidFill>
                  <a:schemeClr val="tx2">
                    <a:lumMod val="50000"/>
                  </a:schemeClr>
                </a:solidFill>
              </a:rPr>
              <a:t>Interinstitucional</a:t>
            </a:r>
            <a:r>
              <a:rPr lang="es-MX" sz="900" dirty="0">
                <a:solidFill>
                  <a:schemeClr val="tx2">
                    <a:lumMod val="50000"/>
                  </a:schemeClr>
                </a:solidFill>
              </a:rPr>
              <a:t>: Lic. María del Rosario Miranda  Carrillo</a:t>
            </a:r>
          </a:p>
        </p:txBody>
      </p:sp>
      <p:sp>
        <p:nvSpPr>
          <p:cNvPr id="44" name="43 CuadroTexto"/>
          <p:cNvSpPr txBox="1"/>
          <p:nvPr/>
        </p:nvSpPr>
        <p:spPr>
          <a:xfrm>
            <a:off x="4251261" y="2709127"/>
            <a:ext cx="1672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>
                <a:solidFill>
                  <a:schemeClr val="tx2">
                    <a:lumMod val="50000"/>
                  </a:schemeClr>
                </a:solidFill>
              </a:rPr>
              <a:t>Coordinador de Comunicación Social, </a:t>
            </a:r>
          </a:p>
          <a:p>
            <a:pPr algn="ctr"/>
            <a:r>
              <a:rPr lang="es-MX" sz="900" b="1" dirty="0">
                <a:solidFill>
                  <a:schemeClr val="tx2">
                    <a:lumMod val="50000"/>
                  </a:schemeClr>
                </a:solidFill>
              </a:rPr>
              <a:t>Prensa y Difusión</a:t>
            </a:r>
            <a:r>
              <a:rPr lang="es-MX" sz="900" dirty="0">
                <a:solidFill>
                  <a:schemeClr val="tx2">
                    <a:lumMod val="50000"/>
                  </a:schemeClr>
                </a:solidFill>
              </a:rPr>
              <a:t>: C. Eduardo Daniel Sosa Romero</a:t>
            </a:r>
          </a:p>
        </p:txBody>
      </p:sp>
      <p:pic>
        <p:nvPicPr>
          <p:cNvPr id="45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2374" y="2670814"/>
            <a:ext cx="1233842" cy="1353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" name="47 CuadroTexto"/>
          <p:cNvSpPr txBox="1"/>
          <p:nvPr/>
        </p:nvSpPr>
        <p:spPr>
          <a:xfrm>
            <a:off x="7373982" y="2723834"/>
            <a:ext cx="1232957" cy="1038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>
                <a:solidFill>
                  <a:schemeClr val="tx2">
                    <a:lumMod val="50000"/>
                  </a:schemeClr>
                </a:solidFill>
              </a:rPr>
              <a:t>COMIDIS </a:t>
            </a:r>
            <a:r>
              <a:rPr lang="es-MX" sz="900" dirty="0">
                <a:solidFill>
                  <a:schemeClr val="tx2">
                    <a:lumMod val="50000"/>
                  </a:schemeClr>
                </a:solidFill>
              </a:rPr>
              <a:t>: T.S. Marcela María Rangel </a:t>
            </a:r>
            <a:r>
              <a:rPr lang="es-MX" sz="900" dirty="0" smtClean="0">
                <a:solidFill>
                  <a:schemeClr val="tx2">
                    <a:lumMod val="50000"/>
                  </a:schemeClr>
                </a:solidFill>
              </a:rPr>
              <a:t>Gamba, Luis Fernando Terán Cantero,</a:t>
            </a:r>
            <a:endParaRPr lang="es-MX" sz="900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es-MX" sz="900" dirty="0" smtClean="0">
                <a:solidFill>
                  <a:schemeClr val="tx2">
                    <a:lumMod val="50000"/>
                  </a:schemeClr>
                </a:solidFill>
              </a:rPr>
              <a:t>Ana María Cano Aguilar</a:t>
            </a:r>
            <a:endParaRPr lang="es-MX" sz="900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endParaRPr lang="es-MX" sz="750" b="1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49" name="48 Conector recto"/>
          <p:cNvCxnSpPr/>
          <p:nvPr/>
        </p:nvCxnSpPr>
        <p:spPr>
          <a:xfrm flipV="1">
            <a:off x="3779911" y="2611244"/>
            <a:ext cx="1" cy="1605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49 Conector recto"/>
          <p:cNvCxnSpPr/>
          <p:nvPr/>
        </p:nvCxnSpPr>
        <p:spPr>
          <a:xfrm flipV="1">
            <a:off x="2546241" y="3371482"/>
            <a:ext cx="0" cy="12952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78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6806" y="2695094"/>
            <a:ext cx="1491169" cy="596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9" name="20 Conector recto"/>
          <p:cNvCxnSpPr/>
          <p:nvPr/>
        </p:nvCxnSpPr>
        <p:spPr>
          <a:xfrm flipV="1">
            <a:off x="5196306" y="1261892"/>
            <a:ext cx="603716" cy="475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83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828" y="1481990"/>
            <a:ext cx="1871186" cy="37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9" name="11 CuadroTexto"/>
          <p:cNvSpPr txBox="1"/>
          <p:nvPr/>
        </p:nvSpPr>
        <p:spPr>
          <a:xfrm>
            <a:off x="2047611" y="1453040"/>
            <a:ext cx="1876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>
                <a:solidFill>
                  <a:schemeClr val="tx2">
                    <a:lumMod val="50000"/>
                  </a:schemeClr>
                </a:solidFill>
              </a:rPr>
              <a:t>Secretario Particular: </a:t>
            </a:r>
            <a:r>
              <a:rPr lang="es-MX" sz="900" dirty="0">
                <a:solidFill>
                  <a:schemeClr val="tx2">
                    <a:lumMod val="50000"/>
                  </a:schemeClr>
                </a:solidFill>
              </a:rPr>
              <a:t>L.C.I. Luis Antonio Tello Sánchez</a:t>
            </a:r>
          </a:p>
        </p:txBody>
      </p:sp>
      <p:cxnSp>
        <p:nvCxnSpPr>
          <p:cNvPr id="90" name="20 Conector recto"/>
          <p:cNvCxnSpPr/>
          <p:nvPr/>
        </p:nvCxnSpPr>
        <p:spPr>
          <a:xfrm>
            <a:off x="3779768" y="1644796"/>
            <a:ext cx="684221" cy="45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9" name="48 Conector recto"/>
          <p:cNvCxnSpPr/>
          <p:nvPr/>
        </p:nvCxnSpPr>
        <p:spPr>
          <a:xfrm flipV="1">
            <a:off x="5100134" y="3431607"/>
            <a:ext cx="0" cy="12441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37 CuadroTexto"/>
          <p:cNvSpPr txBox="1"/>
          <p:nvPr/>
        </p:nvSpPr>
        <p:spPr>
          <a:xfrm>
            <a:off x="5895068" y="2715235"/>
            <a:ext cx="1479666" cy="5078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>
                <a:solidFill>
                  <a:schemeClr val="tx2">
                    <a:lumMod val="50000"/>
                  </a:schemeClr>
                </a:solidFill>
              </a:rPr>
              <a:t>Coordinadora de Giras y Eventos: </a:t>
            </a:r>
            <a:r>
              <a:rPr lang="es-MX" sz="900" dirty="0">
                <a:solidFill>
                  <a:schemeClr val="tx2">
                    <a:lumMod val="50000"/>
                  </a:schemeClr>
                </a:solidFill>
              </a:rPr>
              <a:t>Laura Guadalupe  Otero Otero</a:t>
            </a:r>
          </a:p>
        </p:txBody>
      </p:sp>
      <p:cxnSp>
        <p:nvCxnSpPr>
          <p:cNvPr id="135" name="20 Conector recto"/>
          <p:cNvCxnSpPr/>
          <p:nvPr/>
        </p:nvCxnSpPr>
        <p:spPr>
          <a:xfrm>
            <a:off x="1091771" y="2465702"/>
            <a:ext cx="6792597" cy="12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7" name="45 Conector recto"/>
          <p:cNvCxnSpPr/>
          <p:nvPr/>
        </p:nvCxnSpPr>
        <p:spPr>
          <a:xfrm flipV="1">
            <a:off x="7878408" y="2467998"/>
            <a:ext cx="5960" cy="2486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45 Conector recto"/>
          <p:cNvCxnSpPr>
            <a:stCxn id="11" idx="0"/>
          </p:cNvCxnSpPr>
          <p:nvPr/>
        </p:nvCxnSpPr>
        <p:spPr>
          <a:xfrm flipV="1">
            <a:off x="5800022" y="1266644"/>
            <a:ext cx="0" cy="24070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Rectángulo 45"/>
          <p:cNvSpPr/>
          <p:nvPr/>
        </p:nvSpPr>
        <p:spPr>
          <a:xfrm>
            <a:off x="3640442" y="907474"/>
            <a:ext cx="15604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000" b="1" dirty="0">
                <a:solidFill>
                  <a:schemeClr val="tx2">
                    <a:lumMod val="50000"/>
                  </a:schemeClr>
                </a:solidFill>
              </a:rPr>
              <a:t>Presidente Municipal </a:t>
            </a:r>
          </a:p>
          <a:p>
            <a:pPr algn="ctr"/>
            <a:r>
              <a:rPr lang="es-MX" sz="1000" b="1" dirty="0">
                <a:solidFill>
                  <a:schemeClr val="tx2">
                    <a:lumMod val="50000"/>
                  </a:schemeClr>
                </a:solidFill>
              </a:rPr>
              <a:t>L.A.E. Rubén Urías Ruíz </a:t>
            </a:r>
          </a:p>
        </p:txBody>
      </p:sp>
      <p:pic>
        <p:nvPicPr>
          <p:cNvPr id="52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449" y="3348243"/>
            <a:ext cx="1458526" cy="1880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3" name="43 CuadroTexto"/>
          <p:cNvSpPr txBox="1"/>
          <p:nvPr/>
        </p:nvSpPr>
        <p:spPr>
          <a:xfrm>
            <a:off x="4453931" y="3528863"/>
            <a:ext cx="1134800" cy="2273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>
                <a:solidFill>
                  <a:schemeClr val="tx2">
                    <a:lumMod val="50000"/>
                  </a:schemeClr>
                </a:solidFill>
              </a:rPr>
              <a:t>Auxiliar de Comunicación </a:t>
            </a:r>
            <a:r>
              <a:rPr lang="es-MX" sz="900" dirty="0" smtClean="0">
                <a:solidFill>
                  <a:schemeClr val="tx2">
                    <a:lumMod val="50000"/>
                  </a:schemeClr>
                </a:solidFill>
              </a:rPr>
              <a:t>Social:  </a:t>
            </a:r>
            <a:r>
              <a:rPr lang="es-MX" sz="900" dirty="0">
                <a:solidFill>
                  <a:schemeClr val="tx2">
                    <a:lumMod val="50000"/>
                  </a:schemeClr>
                </a:solidFill>
              </a:rPr>
              <a:t>Flor Jaqueline Rico Reséndiz (L.R.),Ruth Jocabed Martínez García (</a:t>
            </a:r>
            <a:r>
              <a:rPr lang="es-MX" sz="900" dirty="0" err="1">
                <a:solidFill>
                  <a:schemeClr val="tx2">
                    <a:lumMod val="50000"/>
                  </a:schemeClr>
                </a:solidFill>
              </a:rPr>
              <a:t>l.r</a:t>
            </a:r>
            <a:r>
              <a:rPr lang="es-MX" sz="900" dirty="0">
                <a:solidFill>
                  <a:schemeClr val="tx2">
                    <a:lumMod val="50000"/>
                  </a:schemeClr>
                </a:solidFill>
              </a:rPr>
              <a:t>.), C. Miriam Paulina Cárdenas García, Ángel Moisés Bernal Camacho (</a:t>
            </a:r>
            <a:r>
              <a:rPr lang="es-MX" sz="900" dirty="0" err="1">
                <a:solidFill>
                  <a:schemeClr val="tx2">
                    <a:lumMod val="50000"/>
                  </a:schemeClr>
                </a:solidFill>
              </a:rPr>
              <a:t>l.r</a:t>
            </a:r>
            <a:r>
              <a:rPr lang="es-MX" sz="900" dirty="0">
                <a:solidFill>
                  <a:schemeClr val="tx2">
                    <a:lumMod val="50000"/>
                  </a:schemeClr>
                </a:solidFill>
              </a:rPr>
              <a:t>.),Jesús Fernando  Audevez Gamba (</a:t>
            </a:r>
            <a:r>
              <a:rPr lang="es-MX" sz="900" dirty="0" err="1">
                <a:solidFill>
                  <a:schemeClr val="tx2">
                    <a:lumMod val="50000"/>
                  </a:schemeClr>
                </a:solidFill>
              </a:rPr>
              <a:t>l.r</a:t>
            </a:r>
            <a:r>
              <a:rPr lang="es-MX" sz="900" dirty="0">
                <a:solidFill>
                  <a:schemeClr val="tx2">
                    <a:lumMod val="50000"/>
                  </a:schemeClr>
                </a:solidFill>
              </a:rPr>
              <a:t>.),Lizeth Jazmín  Molina Rangel (</a:t>
            </a:r>
            <a:r>
              <a:rPr lang="es-MX" sz="900" dirty="0" err="1">
                <a:solidFill>
                  <a:schemeClr val="tx2">
                    <a:lumMod val="50000"/>
                  </a:schemeClr>
                </a:solidFill>
              </a:rPr>
              <a:t>l.r</a:t>
            </a:r>
            <a:r>
              <a:rPr lang="es-MX" sz="900" dirty="0">
                <a:solidFill>
                  <a:schemeClr val="tx2">
                    <a:lumMod val="50000"/>
                  </a:schemeClr>
                </a:solidFill>
              </a:rPr>
              <a:t>.).  </a:t>
            </a:r>
          </a:p>
          <a:p>
            <a:pPr algn="ctr"/>
            <a:endParaRPr lang="es-MX" sz="675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4" name="43 CuadroTexto"/>
          <p:cNvSpPr txBox="1"/>
          <p:nvPr/>
        </p:nvSpPr>
        <p:spPr>
          <a:xfrm>
            <a:off x="6057080" y="3460198"/>
            <a:ext cx="120916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>
                <a:solidFill>
                  <a:schemeClr val="tx2">
                    <a:lumMod val="50000"/>
                  </a:schemeClr>
                </a:solidFill>
              </a:rPr>
              <a:t>Auxiliar de Giras y Eventos: C. Juan José Méndez García, Arely Neftalí Mejía Villegas</a:t>
            </a:r>
            <a:r>
              <a:rPr lang="es-MX" sz="1000" b="1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s-MX" sz="1000" dirty="0" smtClean="0">
                <a:solidFill>
                  <a:schemeClr val="tx2">
                    <a:lumMod val="50000"/>
                  </a:schemeClr>
                </a:solidFill>
              </a:rPr>
              <a:t>José </a:t>
            </a:r>
            <a:r>
              <a:rPr lang="es-MX" sz="1000" dirty="0">
                <a:solidFill>
                  <a:schemeClr val="tx2">
                    <a:lumMod val="50000"/>
                  </a:schemeClr>
                </a:solidFill>
              </a:rPr>
              <a:t>David Pons Razo (</a:t>
            </a:r>
            <a:r>
              <a:rPr lang="es-MX" sz="1000" dirty="0" err="1" smtClean="0">
                <a:solidFill>
                  <a:schemeClr val="tx2">
                    <a:lumMod val="50000"/>
                  </a:schemeClr>
                </a:solidFill>
              </a:rPr>
              <a:t>l.r</a:t>
            </a:r>
            <a:endParaRPr lang="es-MX" sz="1000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55" name="45 Conector recto"/>
          <p:cNvCxnSpPr/>
          <p:nvPr/>
        </p:nvCxnSpPr>
        <p:spPr>
          <a:xfrm flipV="1">
            <a:off x="6665907" y="3223066"/>
            <a:ext cx="0" cy="18072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43 CuadroTexto"/>
          <p:cNvSpPr txBox="1"/>
          <p:nvPr/>
        </p:nvSpPr>
        <p:spPr>
          <a:xfrm>
            <a:off x="344718" y="3351824"/>
            <a:ext cx="14451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b="1" dirty="0">
                <a:solidFill>
                  <a:schemeClr val="tx2">
                    <a:lumMod val="50000"/>
                  </a:schemeClr>
                </a:solidFill>
              </a:rPr>
              <a:t>Auxiliar de Presidencia:                           </a:t>
            </a:r>
            <a:r>
              <a:rPr lang="es-MX" sz="900" dirty="0">
                <a:solidFill>
                  <a:schemeClr val="tx2">
                    <a:lumMod val="50000"/>
                  </a:schemeClr>
                </a:solidFill>
              </a:rPr>
              <a:t>C. Magdalena Contreras Ruíz</a:t>
            </a:r>
          </a:p>
        </p:txBody>
      </p:sp>
      <p:pic>
        <p:nvPicPr>
          <p:cNvPr id="66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150" y="4174916"/>
            <a:ext cx="1280025" cy="1671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7" name="43 CuadroTexto"/>
          <p:cNvSpPr txBox="1"/>
          <p:nvPr/>
        </p:nvSpPr>
        <p:spPr>
          <a:xfrm>
            <a:off x="384007" y="4234662"/>
            <a:ext cx="135838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>
                <a:solidFill>
                  <a:schemeClr val="tx2">
                    <a:lumMod val="50000"/>
                  </a:schemeClr>
                </a:solidFill>
              </a:rPr>
              <a:t>Auxiliar de Secretaria Particular: L.A.E. Patricia Rivera Ramírez</a:t>
            </a:r>
          </a:p>
          <a:p>
            <a:pPr algn="ctr"/>
            <a:endParaRPr lang="es-MX" sz="900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es-MX" sz="900" dirty="0">
                <a:solidFill>
                  <a:schemeClr val="tx2">
                    <a:lumMod val="50000"/>
                  </a:schemeClr>
                </a:solidFill>
              </a:rPr>
              <a:t>Asistente :</a:t>
            </a:r>
          </a:p>
          <a:p>
            <a:pPr algn="ctr"/>
            <a:r>
              <a:rPr lang="es-MX" sz="900" dirty="0">
                <a:solidFill>
                  <a:schemeClr val="tx2">
                    <a:lumMod val="50000"/>
                  </a:schemeClr>
                </a:solidFill>
              </a:rPr>
              <a:t>Ing</a:t>
            </a:r>
            <a:r>
              <a:rPr lang="es-MX" sz="900" dirty="0" smtClean="0">
                <a:solidFill>
                  <a:schemeClr val="tx2">
                    <a:lumMod val="50000"/>
                  </a:schemeClr>
                </a:solidFill>
              </a:rPr>
              <a:t>. Virginia </a:t>
            </a:r>
            <a:r>
              <a:rPr lang="es-MX" sz="900" dirty="0">
                <a:solidFill>
                  <a:schemeClr val="tx2">
                    <a:lumMod val="50000"/>
                  </a:schemeClr>
                </a:solidFill>
              </a:rPr>
              <a:t>Vázquez Sánchez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1701269" y="1933069"/>
            <a:ext cx="2158712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b="1" dirty="0"/>
              <a:t>Auxiliar: </a:t>
            </a:r>
            <a:r>
              <a:rPr lang="es-MX" sz="900" dirty="0"/>
              <a:t>Montserrat Frausto López</a:t>
            </a:r>
          </a:p>
          <a:p>
            <a:r>
              <a:rPr lang="es-MX" sz="900" b="1" dirty="0"/>
              <a:t>Recepcionista: </a:t>
            </a:r>
            <a:r>
              <a:rPr lang="es-MX" sz="900" dirty="0"/>
              <a:t>Susana Arellano Cruz</a:t>
            </a:r>
          </a:p>
          <a:p>
            <a:endParaRPr lang="en-US" sz="750" dirty="0"/>
          </a:p>
        </p:txBody>
      </p:sp>
      <p:cxnSp>
        <p:nvCxnSpPr>
          <p:cNvPr id="85" name="Conector recto 84"/>
          <p:cNvCxnSpPr/>
          <p:nvPr/>
        </p:nvCxnSpPr>
        <p:spPr>
          <a:xfrm>
            <a:off x="1043608" y="4024119"/>
            <a:ext cx="0" cy="21054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45 Conector recto"/>
          <p:cNvCxnSpPr/>
          <p:nvPr/>
        </p:nvCxnSpPr>
        <p:spPr>
          <a:xfrm flipV="1">
            <a:off x="1091771" y="2465702"/>
            <a:ext cx="0" cy="67526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4" name="20 Conector recto"/>
          <p:cNvCxnSpPr/>
          <p:nvPr/>
        </p:nvCxnSpPr>
        <p:spPr>
          <a:xfrm flipV="1">
            <a:off x="3827800" y="2151062"/>
            <a:ext cx="636189" cy="581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79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4114" y="3437090"/>
            <a:ext cx="1632692" cy="2787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0" name="48 Conector recto"/>
          <p:cNvCxnSpPr/>
          <p:nvPr/>
        </p:nvCxnSpPr>
        <p:spPr>
          <a:xfrm flipH="1" flipV="1">
            <a:off x="6634392" y="2583900"/>
            <a:ext cx="1018" cy="12512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1" name="48 Conector recto"/>
          <p:cNvCxnSpPr/>
          <p:nvPr/>
        </p:nvCxnSpPr>
        <p:spPr>
          <a:xfrm flipV="1">
            <a:off x="5087633" y="2588026"/>
            <a:ext cx="1" cy="1605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8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3298" y="2738476"/>
            <a:ext cx="1155598" cy="1671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6" name="Imagen 5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4" t="2460" r="58086" b="85056"/>
          <a:stretch/>
        </p:blipFill>
        <p:spPr bwMode="auto">
          <a:xfrm>
            <a:off x="222032" y="120310"/>
            <a:ext cx="2912745" cy="12566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2766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51835</TotalTime>
  <Words>222</Words>
  <Application>Microsoft Office PowerPoint</Application>
  <PresentationFormat>Presentación en pantalla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Informatica</dc:creator>
  <cp:lastModifiedBy>María Montserrat Frausto López</cp:lastModifiedBy>
  <cp:revision>1592</cp:revision>
  <cp:lastPrinted>2021-11-25T19:43:50Z</cp:lastPrinted>
  <dcterms:created xsi:type="dcterms:W3CDTF">2014-06-28T18:56:57Z</dcterms:created>
  <dcterms:modified xsi:type="dcterms:W3CDTF">2025-04-21T19:21:11Z</dcterms:modified>
</cp:coreProperties>
</file>